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万向三环</a:t>
            </a:r>
            <a:r>
              <a:rPr lang="zh-CN" altLang="en-US" b="1" dirty="0" smtClean="0"/>
              <a:t>链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以合理的价格定位</a:t>
            </a:r>
            <a:r>
              <a:rPr lang="en-US" altLang="zh-CN" dirty="0" smtClean="0"/>
              <a:t>,</a:t>
            </a:r>
            <a:r>
              <a:rPr lang="zh-CN" altLang="en-US" dirty="0" smtClean="0"/>
              <a:t>自始至终的售后服务满足客户的要求</a:t>
            </a:r>
            <a:r>
              <a:rPr lang="en-US" altLang="zh-CN" dirty="0" smtClean="0"/>
              <a:t>!</a:t>
            </a:r>
            <a:r>
              <a:rPr lang="zh-CN" altLang="en-US" dirty="0" smtClean="0"/>
              <a:t>欢迎来电咨询</a:t>
            </a:r>
            <a:r>
              <a:rPr lang="en-US" altLang="zh-CN" dirty="0" smtClean="0"/>
              <a:t>:18953724511 / 1860537451 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万向三环链</a:t>
            </a:r>
            <a:endParaRPr lang="zh-CN" altLang="en-US" dirty="0"/>
          </a:p>
        </p:txBody>
      </p:sp>
      <p:pic>
        <p:nvPicPr>
          <p:cNvPr id="4" name="内容占位符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25" y="2434431"/>
            <a:ext cx="3714750" cy="28575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Office PowerPoint</Application>
  <PresentationFormat>全屏显示(4:3)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万向三环链   </vt:lpstr>
      <vt:lpstr>万向三环链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19</cp:revision>
  <dcterms:created xsi:type="dcterms:W3CDTF">2013-02-19T06:47:54Z</dcterms:created>
  <dcterms:modified xsi:type="dcterms:W3CDTF">2013-02-22T01:33:20Z</dcterms:modified>
</cp:coreProperties>
</file>